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3"/>
  </p:notesMasterIdLst>
  <p:handoutMasterIdLst>
    <p:handoutMasterId r:id="rId14"/>
  </p:handoutMasterIdLst>
  <p:sldIdLst>
    <p:sldId id="277" r:id="rId5"/>
    <p:sldId id="289" r:id="rId6"/>
    <p:sldId id="290" r:id="rId7"/>
    <p:sldId id="291" r:id="rId8"/>
    <p:sldId id="292" r:id="rId9"/>
    <p:sldId id="293" r:id="rId10"/>
    <p:sldId id="294" r:id="rId11"/>
    <p:sldId id="28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8" autoAdjust="0"/>
    <p:restoredTop sz="96405" autoAdjust="0"/>
  </p:normalViewPr>
  <p:slideViewPr>
    <p:cSldViewPr snapToGrid="0" snapToObjects="1">
      <p:cViewPr>
        <p:scale>
          <a:sx n="64" d="100"/>
          <a:sy n="64" d="100"/>
        </p:scale>
        <p:origin x="1256" y="1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2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6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29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40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40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0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067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8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DE9D20-C6E6-BE44-ACEF-28D3395B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5FEC623-EFF4-A249-A436-85CA761FD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4084" y="3601126"/>
            <a:ext cx="4374575" cy="102773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Bscpe 1-g Daily attendance and schedule using c</a:t>
            </a:r>
          </a:p>
        </p:txBody>
      </p:sp>
    </p:spTree>
    <p:extLst>
      <p:ext uri="{BB962C8B-B14F-4D97-AF65-F5344CB8AC3E}">
        <p14:creationId xmlns:p14="http://schemas.microsoft.com/office/powerpoint/2010/main" val="293244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DE9D20-C6E6-BE44-ACEF-28D3395B1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6" t="26496" r="20480"/>
          <a:stretch/>
        </p:blipFill>
        <p:spPr>
          <a:xfrm>
            <a:off x="20" y="0"/>
            <a:ext cx="12191980" cy="686532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FD39F18-E9E0-2848-9E15-E9C81AC9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522" y="2250935"/>
            <a:ext cx="4343403" cy="2110315"/>
          </a:xfrm>
        </p:spPr>
        <p:txBody>
          <a:bodyPr>
            <a:norm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Members		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Program overview	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Flowchart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Video explanation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8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DE9D20-C6E6-BE44-ACEF-28D3395B1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6" t="26496" r="20480"/>
          <a:stretch/>
        </p:blipFill>
        <p:spPr>
          <a:xfrm>
            <a:off x="0" y="0"/>
            <a:ext cx="12191980" cy="686532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D5B7D84-5CF3-8F4E-A1FE-A9C80E35A3F5}"/>
              </a:ext>
            </a:extLst>
          </p:cNvPr>
          <p:cNvSpPr txBox="1">
            <a:spLocks/>
          </p:cNvSpPr>
          <p:nvPr/>
        </p:nvSpPr>
        <p:spPr>
          <a:xfrm>
            <a:off x="4595674" y="1681183"/>
            <a:ext cx="2154394" cy="655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members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0F0DC-B9D3-8C42-834D-421262163553}"/>
              </a:ext>
            </a:extLst>
          </p:cNvPr>
          <p:cNvSpPr txBox="1"/>
          <p:nvPr/>
        </p:nvSpPr>
        <p:spPr>
          <a:xfrm>
            <a:off x="2829707" y="4088290"/>
            <a:ext cx="25645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Ivan G. Suralta</a:t>
            </a:r>
          </a:p>
          <a:p>
            <a:pPr algn="ctr"/>
            <a:r>
              <a:rPr lang="en-US" sz="1200" dirty="0"/>
              <a:t>ivan.suralta@ctu.edu.ph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306E9-303D-0F40-94B0-08FC48E02A84}"/>
              </a:ext>
            </a:extLst>
          </p:cNvPr>
          <p:cNvSpPr txBox="1"/>
          <p:nvPr/>
        </p:nvSpPr>
        <p:spPr>
          <a:xfrm>
            <a:off x="5830411" y="4088290"/>
            <a:ext cx="25645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Aldrin A. Felices</a:t>
            </a:r>
          </a:p>
          <a:p>
            <a:pPr algn="ctr"/>
            <a:r>
              <a:rPr lang="en-US" sz="1200" dirty="0"/>
              <a:t>aldrin.felices@ctu.edu.ph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D8C86-5F7E-B347-953E-DB793B172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2" b="15848"/>
          <a:stretch/>
        </p:blipFill>
        <p:spPr>
          <a:xfrm>
            <a:off x="3301969" y="2356836"/>
            <a:ext cx="1620000" cy="162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317FF-4522-3444-9CFE-1B0934ED05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" t="1673" r="2308" b="22959"/>
          <a:stretch/>
        </p:blipFill>
        <p:spPr>
          <a:xfrm>
            <a:off x="6295340" y="2356836"/>
            <a:ext cx="1634666" cy="162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588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DE9D20-C6E6-BE44-ACEF-28D3395B1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6" t="26496" r="20480"/>
          <a:stretch/>
        </p:blipFill>
        <p:spPr>
          <a:xfrm>
            <a:off x="0" y="0"/>
            <a:ext cx="12191980" cy="686532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B883E5D-9269-2347-BA49-20837EBA0C73}"/>
              </a:ext>
            </a:extLst>
          </p:cNvPr>
          <p:cNvSpPr txBox="1">
            <a:spLocks/>
          </p:cNvSpPr>
          <p:nvPr/>
        </p:nvSpPr>
        <p:spPr>
          <a:xfrm>
            <a:off x="4572227" y="1570207"/>
            <a:ext cx="2238476" cy="655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Program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4DD22-7D31-3C41-904A-3E23DE2EB4B7}"/>
              </a:ext>
            </a:extLst>
          </p:cNvPr>
          <p:cNvSpPr txBox="1"/>
          <p:nvPr/>
        </p:nvSpPr>
        <p:spPr>
          <a:xfrm>
            <a:off x="2727749" y="3713018"/>
            <a:ext cx="5927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This program is a classroom daily attendance checker. It collects first name and ID number from students. The administrator can access who timed-in base on the users input names and ID numbers. It also has a schedule page where users can check subjects and its time schedule.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945667-77F9-7C43-81AE-388F0724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749" y="1964289"/>
            <a:ext cx="5927432" cy="16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1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DE9D20-C6E6-BE44-ACEF-28D3395B1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6" t="26496" r="20480"/>
          <a:stretch/>
        </p:blipFill>
        <p:spPr>
          <a:xfrm>
            <a:off x="0" y="0"/>
            <a:ext cx="12191980" cy="686532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A94109F-1B81-CC40-9FFE-DBDB942A02E6}"/>
              </a:ext>
            </a:extLst>
          </p:cNvPr>
          <p:cNvSpPr txBox="1">
            <a:spLocks/>
          </p:cNvSpPr>
          <p:nvPr/>
        </p:nvSpPr>
        <p:spPr>
          <a:xfrm>
            <a:off x="4583950" y="1493613"/>
            <a:ext cx="2238476" cy="655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FLOWCHART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DB8F1-3F7D-4A4B-B81E-F2D45CAAC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185" y="1907443"/>
            <a:ext cx="6283569" cy="28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8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DE9D20-C6E6-BE44-ACEF-28D3395B1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6" t="42417" r="38112" b="17093"/>
          <a:stretch/>
        </p:blipFill>
        <p:spPr>
          <a:xfrm>
            <a:off x="0" y="284245"/>
            <a:ext cx="12192000" cy="6573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4B6C4-19D6-444D-BC08-4EEF40C95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80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28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DE9D20-C6E6-BE44-ACEF-28D3395B1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6" t="26496" r="20480"/>
          <a:stretch/>
        </p:blipFill>
        <p:spPr>
          <a:xfrm>
            <a:off x="0" y="-7327"/>
            <a:ext cx="12191980" cy="686532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A81BA0C-2FA3-2248-BC35-3A55E50F55D3}"/>
              </a:ext>
            </a:extLst>
          </p:cNvPr>
          <p:cNvSpPr txBox="1">
            <a:spLocks/>
          </p:cNvSpPr>
          <p:nvPr/>
        </p:nvSpPr>
        <p:spPr>
          <a:xfrm>
            <a:off x="4572227" y="1490264"/>
            <a:ext cx="2238476" cy="655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Video explanation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6E5C9-B50F-B845-89DE-D45B16AE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0" y="1930959"/>
            <a:ext cx="4425550" cy="276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3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DE9D20-C6E6-BE44-ACEF-28D3395B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FD39F18-E9E0-2848-9E15-E9C81AC93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9092" y="3728044"/>
            <a:ext cx="3160970" cy="91429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7317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1069</TotalTime>
  <Words>111</Words>
  <Application>Microsoft Macintosh PowerPoint</Application>
  <PresentationFormat>Widescreen</PresentationFormat>
  <Paragraphs>23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Celestial</vt:lpstr>
      <vt:lpstr>Bscpe 1-g Daily attendance and schedule using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Bscpe 1-g Daily attendance and schedule using c</dc:title>
  <dc:creator>Ivan Suralta</dc:creator>
  <cp:lastModifiedBy>Ivan Suralta</cp:lastModifiedBy>
  <cp:revision>4</cp:revision>
  <dcterms:created xsi:type="dcterms:W3CDTF">2022-02-25T10:02:50Z</dcterms:created>
  <dcterms:modified xsi:type="dcterms:W3CDTF">2022-02-26T14:55:14Z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